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  <p:sldId id="291" r:id="rId3"/>
    <p:sldId id="298" r:id="rId4"/>
    <p:sldId id="299" r:id="rId5"/>
    <p:sldId id="292" r:id="rId6"/>
    <p:sldId id="293" r:id="rId7"/>
    <p:sldId id="294" r:id="rId8"/>
    <p:sldId id="296" r:id="rId9"/>
    <p:sldId id="306" r:id="rId10"/>
    <p:sldId id="30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38" y="8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19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5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9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6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0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2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65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56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06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0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8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076326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17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3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91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6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81"/>
          <a:stretch/>
        </p:blipFill>
        <p:spPr>
          <a:xfrm>
            <a:off x="0" y="28575"/>
            <a:ext cx="12192000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97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801"/>
          <a:stretch/>
        </p:blipFill>
        <p:spPr>
          <a:xfrm>
            <a:off x="-1291" y="27138"/>
            <a:ext cx="12194581" cy="683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55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28575"/>
            <a:ext cx="12192000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22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28575"/>
            <a:ext cx="12192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62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28575"/>
            <a:ext cx="12192000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97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28575"/>
            <a:ext cx="12192000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19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28575"/>
            <a:ext cx="12192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64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28575"/>
            <a:ext cx="12192000" cy="69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76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4622"/>
          <a:stretch/>
        </p:blipFill>
        <p:spPr>
          <a:xfrm>
            <a:off x="0" y="28575"/>
            <a:ext cx="1219200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24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28575"/>
            <a:ext cx="12192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7494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Saman Khoshmanesh</dc:creator>
  <cp:lastModifiedBy>Saman Khoshmanesh</cp:lastModifiedBy>
  <cp:revision>2</cp:revision>
  <dcterms:created xsi:type="dcterms:W3CDTF">2026-07-02T09:44:35Z</dcterms:created>
  <dcterms:modified xsi:type="dcterms:W3CDTF">2026-07-02T09:46:18Z</dcterms:modified>
</cp:coreProperties>
</file>